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66" r:id="rId3"/>
    <p:sldId id="270" r:id="rId4"/>
    <p:sldId id="276" r:id="rId5"/>
    <p:sldId id="277" r:id="rId6"/>
    <p:sldId id="278" r:id="rId7"/>
    <p:sldId id="279" r:id="rId8"/>
    <p:sldId id="275" r:id="rId9"/>
    <p:sldId id="268" r:id="rId10"/>
    <p:sldId id="262" r:id="rId11"/>
    <p:sldId id="263" r:id="rId12"/>
    <p:sldId id="264" r:id="rId13"/>
    <p:sldId id="265" r:id="rId14"/>
    <p:sldId id="269" r:id="rId15"/>
    <p:sldId id="261" r:id="rId16"/>
    <p:sldId id="271" r:id="rId17"/>
    <p:sldId id="272" r:id="rId18"/>
    <p:sldId id="273" r:id="rId19"/>
    <p:sldId id="274" r:id="rId20"/>
    <p:sldId id="282" r:id="rId21"/>
    <p:sldId id="283" r:id="rId22"/>
    <p:sldId id="284" r:id="rId23"/>
    <p:sldId id="285" r:id="rId24"/>
    <p:sldId id="286" r:id="rId25"/>
    <p:sldId id="287" r:id="rId26"/>
    <p:sldId id="292" r:id="rId27"/>
    <p:sldId id="291" r:id="rId28"/>
    <p:sldId id="290" r:id="rId29"/>
    <p:sldId id="289" r:id="rId30"/>
    <p:sldId id="288" r:id="rId31"/>
    <p:sldId id="293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4D9B"/>
    <a:srgbClr val="1A5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3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5D82D-C4DB-F353-35E0-BB93EFA76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5AF785-A653-DA2A-57D7-F1A61F320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0FF2C-F26F-C461-54E7-B8CA022F1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E855-664F-4A53-9882-6E391CE3893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AEE06-87E8-0A8D-5B37-4C53DFD03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D4490-B6AC-8A35-6ECE-D849723A9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6D99-7120-4D28-9CFE-62B64B55D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E0037-7E61-2C68-10A0-BD3CDF9B1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BF4152-31B4-F104-5126-D2D311F1F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CB179-7B77-5D96-2FB4-3DDAF9E85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E855-664F-4A53-9882-6E391CE3893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DD3F1-84FE-5CB5-35C7-651461028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981A5-7EC1-69B1-DE82-F57B49EAF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6D99-7120-4D28-9CFE-62B64B55D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7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EFE21B-835A-C0DB-894B-B965E8C231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14E5E-A22C-0C87-F7B8-5381D9CFE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705DD-73AA-7084-E35A-3FDE4E56E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E855-664F-4A53-9882-6E391CE3893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E71F9-B966-CB04-5421-E9672FC9C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875D9-3D1C-0148-AE4E-139468882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6D99-7120-4D28-9CFE-62B64B55D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0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927C6-3CD1-C388-E609-BE2D39D0E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05600-AB37-E3C6-0B5B-343C920E9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2770A-C776-7F0C-4A7C-DC5C3B4CB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E855-664F-4A53-9882-6E391CE3893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9B2A2-4983-3E5F-E2B7-2C5B6D21D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69BEC-AE7C-435B-F744-D46093D6E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6D99-7120-4D28-9CFE-62B64B55D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60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A5493-1A26-4727-4A26-F9737D616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1D0BB-A7F1-D937-7398-33297B998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99B75-75FA-E15C-D5AE-619D24B38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E855-664F-4A53-9882-6E391CE3893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A6EC1-579F-317B-D5E3-5878D8137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724D5-A78D-6263-028D-6A8C6F91A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6D99-7120-4D28-9CFE-62B64B55D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71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18E4-D91F-BA3B-7053-BB1E31D2A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98F33-1F32-9A5F-3E89-636D0D3903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41A8DB-41FF-8F11-A569-00B60A3A2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2D53F8-9697-66BC-6557-98FDDAC84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E855-664F-4A53-9882-6E391CE3893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44FD-0969-3F17-F7A1-14382B08B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6C30E-C567-0BE1-57A4-C1FA3D091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6D99-7120-4D28-9CFE-62B64B55D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326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4E064-E200-A373-73C8-A2D3907D8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BEB7E-A7A9-8EF5-510C-8A102B0EE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CC25F-D1AE-066E-41EF-E113FCBF1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782A65-52A2-EED7-3FFA-473E7274E7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AC6689-5BDE-375A-FEFF-DA37ED2CD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352A41-D564-11A0-391D-3B3C7BCCB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E855-664F-4A53-9882-6E391CE3893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A56723-57AA-4B73-892C-31135C3A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07F49F-3DDB-A51C-A641-89E2BEAC1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6D99-7120-4D28-9CFE-62B64B55D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9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E04EC-8FFD-F664-5D71-7CE7A3444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977E9C-AFF6-45A0-CEAA-491D622EA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E855-664F-4A53-9882-6E391CE3893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2AA62C-A2EF-75B8-BFF7-D3DF0DB25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2CEB4B-FC63-195C-DD9A-3B9185A23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6D99-7120-4D28-9CFE-62B64B55D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8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D285FF-88F4-4FFB-3E9B-54FA4A074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E855-664F-4A53-9882-6E391CE3893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448258-24EA-4FE2-C1A7-217785C47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923EA2-64E4-DFBB-6AF6-04CDC6453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6D99-7120-4D28-9CFE-62B64B55D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9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C067D-E380-8AA7-2D15-5AE878798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56BC1-ECB1-E229-A456-66AED2BFD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4FEC4F-9535-55D4-C55B-8330D77C1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7703F-3347-9FEE-17FA-95719B696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E855-664F-4A53-9882-6E391CE3893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1134B-3C13-6850-D593-49D472742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F35FC-85CF-E5B3-4EBE-1F1F46BD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6D99-7120-4D28-9CFE-62B64B55D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3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08E75-30E9-ACB8-3844-0EF912D9B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D38FD4-E88B-8CC1-3FA5-D66C437913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F3CF0B-FBB1-B4E8-01C8-64AE677463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0159B-C2B2-571B-E093-FA903D320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E855-664F-4A53-9882-6E391CE3893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C578C5-353B-8236-2D09-032AAF6C9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392BF-395F-1D07-26FD-96A355445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6D99-7120-4D28-9CFE-62B64B55D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0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CD7EB7-958B-F5DC-A4C8-6ACCA340D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B1238-A6C1-60D3-C59A-9CE677D90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951F2-0FC3-FF71-BCAB-8F6B7DA39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2E855-664F-4A53-9882-6E391CE3893A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6D654-35EE-1306-60E5-0DC062A5E6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2B556-7883-539C-4ABB-963874D1BB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F6D99-7120-4D28-9CFE-62B64B55D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7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5FA0E-F13D-62F1-4A0A-A0D735969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6236"/>
            <a:ext cx="9144000" cy="3484911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rgbClr val="1A55B6"/>
                </a:solidFill>
              </a:rPr>
              <a:t>Comparing Decimals</a:t>
            </a:r>
            <a:br>
              <a:rPr lang="en-US" dirty="0">
                <a:solidFill>
                  <a:srgbClr val="1A55B6"/>
                </a:solidFill>
              </a:rPr>
            </a:br>
            <a:br>
              <a:rPr lang="en-US" sz="4800" dirty="0">
                <a:solidFill>
                  <a:srgbClr val="1A55B6"/>
                </a:solidFill>
              </a:rPr>
            </a:br>
            <a:r>
              <a:rPr lang="en-US" sz="4400" dirty="0">
                <a:solidFill>
                  <a:srgbClr val="1A55B6"/>
                </a:solidFill>
              </a:rPr>
              <a:t>Prepared by Marilyn Burns for a Lesson Taught to 5</a:t>
            </a:r>
            <a:r>
              <a:rPr lang="en-US" sz="4400" baseline="30000" dirty="0">
                <a:solidFill>
                  <a:srgbClr val="1A55B6"/>
                </a:solidFill>
              </a:rPr>
              <a:t>th</a:t>
            </a:r>
            <a:r>
              <a:rPr lang="en-US" sz="4400" dirty="0">
                <a:solidFill>
                  <a:srgbClr val="1A55B6"/>
                </a:solidFill>
              </a:rPr>
              <a:t> Graders</a:t>
            </a:r>
          </a:p>
        </p:txBody>
      </p:sp>
    </p:spTree>
    <p:extLst>
      <p:ext uri="{BB962C8B-B14F-4D97-AF65-F5344CB8AC3E}">
        <p14:creationId xmlns:p14="http://schemas.microsoft.com/office/powerpoint/2010/main" val="2238104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7AAFD2-0056-E5A5-1909-B55947FAE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A8F305F-D664-EA7F-8F84-65C81B4EA088}"/>
              </a:ext>
            </a:extLst>
          </p:cNvPr>
          <p:cNvSpPr txBox="1"/>
          <p:nvPr/>
        </p:nvSpPr>
        <p:spPr>
          <a:xfrm>
            <a:off x="3173323" y="1166842"/>
            <a:ext cx="298992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/>
              <a:t>4.02</a:t>
            </a:r>
          </a:p>
          <a:p>
            <a:r>
              <a:rPr lang="en-US" sz="9600" dirty="0"/>
              <a:t>4.20</a:t>
            </a:r>
          </a:p>
          <a:p>
            <a:r>
              <a:rPr lang="en-US" sz="9600" dirty="0"/>
              <a:t>4.202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3D4319-130D-7296-C07C-F7399440BA21}"/>
              </a:ext>
            </a:extLst>
          </p:cNvPr>
          <p:cNvSpPr/>
          <p:nvPr/>
        </p:nvSpPr>
        <p:spPr>
          <a:xfrm>
            <a:off x="4215007" y="1424834"/>
            <a:ext cx="2217546" cy="4008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00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3DD197-66BC-103E-225D-15DF718168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3395F36-8EB2-5487-B89E-1C86D68BE37A}"/>
              </a:ext>
            </a:extLst>
          </p:cNvPr>
          <p:cNvSpPr txBox="1"/>
          <p:nvPr/>
        </p:nvSpPr>
        <p:spPr>
          <a:xfrm>
            <a:off x="3173323" y="1166842"/>
            <a:ext cx="298992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/>
              <a:t>4.02</a:t>
            </a:r>
          </a:p>
          <a:p>
            <a:r>
              <a:rPr lang="en-US" sz="9600" dirty="0"/>
              <a:t>4.20</a:t>
            </a:r>
          </a:p>
          <a:p>
            <a:r>
              <a:rPr lang="en-US" sz="9600" dirty="0"/>
              <a:t>4.202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FDCEA8-8200-22CD-C34C-77A5D746DE92}"/>
              </a:ext>
            </a:extLst>
          </p:cNvPr>
          <p:cNvSpPr/>
          <p:nvPr/>
        </p:nvSpPr>
        <p:spPr>
          <a:xfrm>
            <a:off x="4860097" y="1424834"/>
            <a:ext cx="2217546" cy="4008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810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658EF8-B20F-9560-63E8-1B2DC08836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CC3EC6B-01F5-4745-0388-3FB2D8B7DC49}"/>
              </a:ext>
            </a:extLst>
          </p:cNvPr>
          <p:cNvSpPr txBox="1"/>
          <p:nvPr/>
        </p:nvSpPr>
        <p:spPr>
          <a:xfrm>
            <a:off x="3173323" y="1166842"/>
            <a:ext cx="298992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/>
              <a:t>4.02</a:t>
            </a:r>
          </a:p>
          <a:p>
            <a:r>
              <a:rPr lang="en-US" sz="9600" dirty="0"/>
              <a:t>4.20</a:t>
            </a:r>
          </a:p>
          <a:p>
            <a:r>
              <a:rPr lang="en-US" sz="9600" dirty="0"/>
              <a:t>4.202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5D9D7EF-C1AD-58FE-96E6-B9C2D1622A02}"/>
              </a:ext>
            </a:extLst>
          </p:cNvPr>
          <p:cNvSpPr/>
          <p:nvPr/>
        </p:nvSpPr>
        <p:spPr>
          <a:xfrm>
            <a:off x="5461346" y="1424834"/>
            <a:ext cx="2217546" cy="4008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96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E8A840-BD6B-2456-CA58-BB9F603BFE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EDF270-B182-423A-D0C3-86DB04B98E86}"/>
              </a:ext>
            </a:extLst>
          </p:cNvPr>
          <p:cNvSpPr txBox="1"/>
          <p:nvPr/>
        </p:nvSpPr>
        <p:spPr>
          <a:xfrm>
            <a:off x="3173323" y="1166842"/>
            <a:ext cx="298992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/>
              <a:t>4.02</a:t>
            </a:r>
          </a:p>
          <a:p>
            <a:r>
              <a:rPr lang="en-US" sz="9600" dirty="0"/>
              <a:t>4.20</a:t>
            </a:r>
          </a:p>
          <a:p>
            <a:r>
              <a:rPr lang="en-US" sz="9600" dirty="0"/>
              <a:t>4.202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9FAE93-6786-7954-36F2-54E55E893F7B}"/>
              </a:ext>
            </a:extLst>
          </p:cNvPr>
          <p:cNvSpPr/>
          <p:nvPr/>
        </p:nvSpPr>
        <p:spPr>
          <a:xfrm>
            <a:off x="7189937" y="1424834"/>
            <a:ext cx="2217546" cy="4008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01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8070CB-385C-41D6-4450-3063BEDB56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98BFD-4A09-8757-7E8B-151732479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1530"/>
            <a:ext cx="10515600" cy="2879116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354D9B"/>
                </a:solidFill>
              </a:rPr>
              <a:t>Can you tell which number is greatest?</a:t>
            </a:r>
          </a:p>
        </p:txBody>
      </p:sp>
    </p:spTree>
    <p:extLst>
      <p:ext uri="{BB962C8B-B14F-4D97-AF65-F5344CB8AC3E}">
        <p14:creationId xmlns:p14="http://schemas.microsoft.com/office/powerpoint/2010/main" val="123378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D5599C-01D4-934B-D49D-DD9B39F43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EFF15E-982B-9F05-10A7-0F9FF34E8B05}"/>
              </a:ext>
            </a:extLst>
          </p:cNvPr>
          <p:cNvSpPr txBox="1"/>
          <p:nvPr/>
        </p:nvSpPr>
        <p:spPr>
          <a:xfrm>
            <a:off x="3173323" y="1166842"/>
            <a:ext cx="52065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3.62330</a:t>
            </a:r>
          </a:p>
          <a:p>
            <a:r>
              <a:rPr lang="en-US" sz="9600" dirty="0"/>
              <a:t>3.623</a:t>
            </a:r>
          </a:p>
          <a:p>
            <a:r>
              <a:rPr lang="en-US" sz="9600" dirty="0"/>
              <a:t>3.7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5B7EBE-F7B4-EC90-FF1A-27F7D5EFECA9}"/>
              </a:ext>
            </a:extLst>
          </p:cNvPr>
          <p:cNvSpPr/>
          <p:nvPr/>
        </p:nvSpPr>
        <p:spPr>
          <a:xfrm>
            <a:off x="3945699" y="1492519"/>
            <a:ext cx="3275556" cy="4008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29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0F030F-9678-A6D1-95EB-0051B43243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AFF74A5-300D-8C41-66B0-5038CED36151}"/>
              </a:ext>
            </a:extLst>
          </p:cNvPr>
          <p:cNvSpPr txBox="1"/>
          <p:nvPr/>
        </p:nvSpPr>
        <p:spPr>
          <a:xfrm>
            <a:off x="3173323" y="1166842"/>
            <a:ext cx="52065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3.62330</a:t>
            </a:r>
          </a:p>
          <a:p>
            <a:r>
              <a:rPr lang="en-US" sz="9600" dirty="0"/>
              <a:t>3.623</a:t>
            </a:r>
          </a:p>
          <a:p>
            <a:r>
              <a:rPr lang="en-US" sz="9600" dirty="0"/>
              <a:t>3.7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E341CD-0018-FF75-9278-15835321B71D}"/>
              </a:ext>
            </a:extLst>
          </p:cNvPr>
          <p:cNvSpPr/>
          <p:nvPr/>
        </p:nvSpPr>
        <p:spPr>
          <a:xfrm>
            <a:off x="4872624" y="1473730"/>
            <a:ext cx="3275556" cy="4008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09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3F27E4-E3E7-5C25-8FD9-D3B9682A7C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F16B16-5EFE-560F-7CF2-0F024014FAF5}"/>
              </a:ext>
            </a:extLst>
          </p:cNvPr>
          <p:cNvSpPr txBox="1"/>
          <p:nvPr/>
        </p:nvSpPr>
        <p:spPr>
          <a:xfrm>
            <a:off x="3173323" y="1166842"/>
            <a:ext cx="52065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3.62330</a:t>
            </a:r>
          </a:p>
          <a:p>
            <a:r>
              <a:rPr lang="en-US" sz="9600" dirty="0"/>
              <a:t>3.623</a:t>
            </a:r>
          </a:p>
          <a:p>
            <a:r>
              <a:rPr lang="en-US" sz="9600" dirty="0"/>
              <a:t>3.7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CBCA6B-2697-B3BE-CE72-A776D59A06C8}"/>
              </a:ext>
            </a:extLst>
          </p:cNvPr>
          <p:cNvSpPr/>
          <p:nvPr/>
        </p:nvSpPr>
        <p:spPr>
          <a:xfrm>
            <a:off x="5486400" y="1473730"/>
            <a:ext cx="3275556" cy="4008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80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C4ED4D-22FA-12E7-D6D6-6231B16B6D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7049E8-4D14-2457-DBB5-72397FA81641}"/>
              </a:ext>
            </a:extLst>
          </p:cNvPr>
          <p:cNvSpPr txBox="1"/>
          <p:nvPr/>
        </p:nvSpPr>
        <p:spPr>
          <a:xfrm>
            <a:off x="3173323" y="1166842"/>
            <a:ext cx="52065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3.62330</a:t>
            </a:r>
          </a:p>
          <a:p>
            <a:r>
              <a:rPr lang="en-US" sz="9600" dirty="0"/>
              <a:t>3.623</a:t>
            </a:r>
          </a:p>
          <a:p>
            <a:r>
              <a:rPr lang="en-US" sz="9600" dirty="0"/>
              <a:t>3.7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F1A5A1B-DE2C-1736-C1C4-7CCEA43CAC35}"/>
              </a:ext>
            </a:extLst>
          </p:cNvPr>
          <p:cNvSpPr/>
          <p:nvPr/>
        </p:nvSpPr>
        <p:spPr>
          <a:xfrm>
            <a:off x="6096000" y="1505045"/>
            <a:ext cx="3275556" cy="4008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418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E290A2-0396-F026-665C-087FAFBC13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24E6398-DB5C-AC4A-8DAA-F5AE35BF1DFA}"/>
              </a:ext>
            </a:extLst>
          </p:cNvPr>
          <p:cNvSpPr txBox="1"/>
          <p:nvPr/>
        </p:nvSpPr>
        <p:spPr>
          <a:xfrm>
            <a:off x="3173323" y="1166842"/>
            <a:ext cx="52065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3.62330</a:t>
            </a:r>
          </a:p>
          <a:p>
            <a:r>
              <a:rPr lang="en-US" sz="9600" dirty="0"/>
              <a:t>3.623</a:t>
            </a:r>
          </a:p>
          <a:p>
            <a:r>
              <a:rPr lang="en-US" sz="9600" dirty="0"/>
              <a:t>3.7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99DB27-145B-2741-8051-7B5285846805}"/>
              </a:ext>
            </a:extLst>
          </p:cNvPr>
          <p:cNvSpPr/>
          <p:nvPr/>
        </p:nvSpPr>
        <p:spPr>
          <a:xfrm>
            <a:off x="7924799" y="1573939"/>
            <a:ext cx="3275556" cy="4008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7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9C608-931C-46C7-2241-5025503B7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1530"/>
            <a:ext cx="10515600" cy="2879116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354D9B"/>
                </a:solidFill>
              </a:rPr>
              <a:t>Can you tell which number is greater?</a:t>
            </a:r>
          </a:p>
        </p:txBody>
      </p:sp>
    </p:spTree>
    <p:extLst>
      <p:ext uri="{BB962C8B-B14F-4D97-AF65-F5344CB8AC3E}">
        <p14:creationId xmlns:p14="http://schemas.microsoft.com/office/powerpoint/2010/main" val="4233530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6D4E53-DA83-8679-C7AA-CC40BEC43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7C29D-BC23-9ADA-F2A1-0F0E9207B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1530"/>
            <a:ext cx="10515600" cy="2879116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354D9B"/>
                </a:solidFill>
              </a:rPr>
              <a:t>Can you tell which number is smaller?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635FFAA-7D49-E64D-6DCA-8FE674AE1B20}"/>
              </a:ext>
            </a:extLst>
          </p:cNvPr>
          <p:cNvSpPr/>
          <p:nvPr/>
        </p:nvSpPr>
        <p:spPr>
          <a:xfrm>
            <a:off x="6322828" y="2317898"/>
            <a:ext cx="4855535" cy="1672855"/>
          </a:xfrm>
          <a:prstGeom prst="ellipse">
            <a:avLst/>
          </a:prstGeom>
          <a:noFill/>
          <a:ln w="6985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392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958413-DAB5-35D3-B2DC-8D54CCA93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B5E47FC-9923-A4EE-50BB-E6CD7F88B337}"/>
              </a:ext>
            </a:extLst>
          </p:cNvPr>
          <p:cNvSpPr txBox="1"/>
          <p:nvPr/>
        </p:nvSpPr>
        <p:spPr>
          <a:xfrm>
            <a:off x="3173323" y="1166842"/>
            <a:ext cx="52065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0.05</a:t>
            </a:r>
          </a:p>
          <a:p>
            <a:r>
              <a:rPr lang="en-US" sz="9600" dirty="0"/>
              <a:t>0.049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9A9198-2D31-A965-5D05-BFECCC031EA4}"/>
              </a:ext>
            </a:extLst>
          </p:cNvPr>
          <p:cNvSpPr/>
          <p:nvPr/>
        </p:nvSpPr>
        <p:spPr>
          <a:xfrm>
            <a:off x="3974052" y="1263329"/>
            <a:ext cx="2217546" cy="28540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171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29801-F26B-3595-D163-A65FD0F880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B975665-1222-AC01-B903-CE7703725D82}"/>
              </a:ext>
            </a:extLst>
          </p:cNvPr>
          <p:cNvSpPr txBox="1"/>
          <p:nvPr/>
        </p:nvSpPr>
        <p:spPr>
          <a:xfrm>
            <a:off x="3173323" y="1166842"/>
            <a:ext cx="52065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0.05</a:t>
            </a:r>
          </a:p>
          <a:p>
            <a:r>
              <a:rPr lang="en-US" sz="9600" dirty="0"/>
              <a:t>0.049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23871E-C6F7-B574-105C-CCA4CDC8C91A}"/>
              </a:ext>
            </a:extLst>
          </p:cNvPr>
          <p:cNvSpPr/>
          <p:nvPr/>
        </p:nvSpPr>
        <p:spPr>
          <a:xfrm>
            <a:off x="4838833" y="1359817"/>
            <a:ext cx="2217546" cy="28540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253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BA32BE-9241-0455-DAC5-D6B09FA0D4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A17E40C-7FD2-9148-5DFD-5B093CDB75C4}"/>
              </a:ext>
            </a:extLst>
          </p:cNvPr>
          <p:cNvSpPr txBox="1"/>
          <p:nvPr/>
        </p:nvSpPr>
        <p:spPr>
          <a:xfrm>
            <a:off x="3173323" y="1166842"/>
            <a:ext cx="52065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0.05</a:t>
            </a:r>
          </a:p>
          <a:p>
            <a:r>
              <a:rPr lang="en-US" sz="9600" dirty="0"/>
              <a:t>0.049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5CEFF8-B933-954C-C147-33CDBAA2ABAC}"/>
              </a:ext>
            </a:extLst>
          </p:cNvPr>
          <p:cNvSpPr/>
          <p:nvPr/>
        </p:nvSpPr>
        <p:spPr>
          <a:xfrm>
            <a:off x="5462611" y="1359817"/>
            <a:ext cx="2217546" cy="28540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62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2F767A-916D-E2AA-DE4F-B5651992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2CB0F8-8313-FD31-C9DC-061E41D0B7E0}"/>
              </a:ext>
            </a:extLst>
          </p:cNvPr>
          <p:cNvSpPr txBox="1"/>
          <p:nvPr/>
        </p:nvSpPr>
        <p:spPr>
          <a:xfrm>
            <a:off x="3173323" y="1166842"/>
            <a:ext cx="52065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0.05</a:t>
            </a:r>
          </a:p>
          <a:p>
            <a:r>
              <a:rPr lang="en-US" sz="9600" dirty="0"/>
              <a:t>0.049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4DC28B5-DCD3-0B93-A426-D67527E4C769}"/>
              </a:ext>
            </a:extLst>
          </p:cNvPr>
          <p:cNvSpPr/>
          <p:nvPr/>
        </p:nvSpPr>
        <p:spPr>
          <a:xfrm>
            <a:off x="7624564" y="1466142"/>
            <a:ext cx="2217546" cy="28540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10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6D4B3D-27DE-57DF-A011-EAF19AF708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4BF40-1138-F5D2-4683-2A67A13DF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1530"/>
            <a:ext cx="10515600" cy="2879116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354D9B"/>
                </a:solidFill>
              </a:rPr>
              <a:t>Can you tell which number is smallest?</a:t>
            </a:r>
          </a:p>
        </p:txBody>
      </p:sp>
    </p:spTree>
    <p:extLst>
      <p:ext uri="{BB962C8B-B14F-4D97-AF65-F5344CB8AC3E}">
        <p14:creationId xmlns:p14="http://schemas.microsoft.com/office/powerpoint/2010/main" val="21726213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72A6C1-5C2B-20F4-B963-76155A1046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01AA1FB-0D2F-8CAB-5317-6E63DD1C4F24}"/>
              </a:ext>
            </a:extLst>
          </p:cNvPr>
          <p:cNvSpPr txBox="1"/>
          <p:nvPr/>
        </p:nvSpPr>
        <p:spPr>
          <a:xfrm>
            <a:off x="3173323" y="1166842"/>
            <a:ext cx="52065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3.6233</a:t>
            </a:r>
          </a:p>
          <a:p>
            <a:r>
              <a:rPr lang="en-US" sz="9600" dirty="0"/>
              <a:t>3.623</a:t>
            </a:r>
          </a:p>
          <a:p>
            <a:r>
              <a:rPr lang="en-US" sz="9600" dirty="0"/>
              <a:t>3.7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4F534FB-B0EF-DF9F-C4BA-B846CFBD18C3}"/>
              </a:ext>
            </a:extLst>
          </p:cNvPr>
          <p:cNvSpPr/>
          <p:nvPr/>
        </p:nvSpPr>
        <p:spPr>
          <a:xfrm>
            <a:off x="3941135" y="1491693"/>
            <a:ext cx="3275556" cy="4008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758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B17C27-06E6-F7EB-8303-845870F0C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0CF43E-D51F-A03C-318D-3E19C2185BAF}"/>
              </a:ext>
            </a:extLst>
          </p:cNvPr>
          <p:cNvSpPr txBox="1"/>
          <p:nvPr/>
        </p:nvSpPr>
        <p:spPr>
          <a:xfrm>
            <a:off x="3173323" y="1166842"/>
            <a:ext cx="52065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3.6233</a:t>
            </a:r>
          </a:p>
          <a:p>
            <a:r>
              <a:rPr lang="en-US" sz="9600" dirty="0"/>
              <a:t>3.623</a:t>
            </a:r>
          </a:p>
          <a:p>
            <a:r>
              <a:rPr lang="en-US" sz="9600" dirty="0"/>
              <a:t>3.7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6B6E16-B057-8DE1-3C99-33467800A330}"/>
              </a:ext>
            </a:extLst>
          </p:cNvPr>
          <p:cNvSpPr/>
          <p:nvPr/>
        </p:nvSpPr>
        <p:spPr>
          <a:xfrm>
            <a:off x="4877674" y="1424834"/>
            <a:ext cx="3275556" cy="4008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305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141297-C953-7814-2263-43ECBD2121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3D6BB5D-F635-782E-8277-ABC5F8E687CF}"/>
              </a:ext>
            </a:extLst>
          </p:cNvPr>
          <p:cNvSpPr txBox="1"/>
          <p:nvPr/>
        </p:nvSpPr>
        <p:spPr>
          <a:xfrm>
            <a:off x="3173323" y="1166842"/>
            <a:ext cx="52065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3.6233</a:t>
            </a:r>
          </a:p>
          <a:p>
            <a:r>
              <a:rPr lang="en-US" sz="9600" dirty="0"/>
              <a:t>3.623</a:t>
            </a:r>
          </a:p>
          <a:p>
            <a:r>
              <a:rPr lang="en-US" sz="9600" dirty="0"/>
              <a:t>3.7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F0860C-6493-EDD7-F807-951033521770}"/>
              </a:ext>
            </a:extLst>
          </p:cNvPr>
          <p:cNvSpPr/>
          <p:nvPr/>
        </p:nvSpPr>
        <p:spPr>
          <a:xfrm>
            <a:off x="5458046" y="1477516"/>
            <a:ext cx="3275556" cy="4008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403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493616-87B2-44B4-FFBA-A54BB82538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02B2018-CBB0-BD3A-2C96-2A3E45452BBA}"/>
              </a:ext>
            </a:extLst>
          </p:cNvPr>
          <p:cNvSpPr txBox="1"/>
          <p:nvPr/>
        </p:nvSpPr>
        <p:spPr>
          <a:xfrm>
            <a:off x="3173323" y="1166842"/>
            <a:ext cx="52065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3.6233</a:t>
            </a:r>
          </a:p>
          <a:p>
            <a:r>
              <a:rPr lang="en-US" sz="9600" dirty="0"/>
              <a:t>3.623</a:t>
            </a:r>
          </a:p>
          <a:p>
            <a:r>
              <a:rPr lang="en-US" sz="9600" dirty="0"/>
              <a:t>3.7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A809E84-7162-8074-28A2-4EB6A66E742C}"/>
              </a:ext>
            </a:extLst>
          </p:cNvPr>
          <p:cNvSpPr/>
          <p:nvPr/>
        </p:nvSpPr>
        <p:spPr>
          <a:xfrm>
            <a:off x="6096000" y="1505870"/>
            <a:ext cx="3275556" cy="4008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29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C37A22-3BB2-B21E-BA2B-1F46FBFA6B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F98BE9-8A40-29A0-DC6B-532C67E08D5B}"/>
              </a:ext>
            </a:extLst>
          </p:cNvPr>
          <p:cNvSpPr txBox="1"/>
          <p:nvPr/>
        </p:nvSpPr>
        <p:spPr>
          <a:xfrm>
            <a:off x="3173323" y="1166842"/>
            <a:ext cx="52065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2.06</a:t>
            </a:r>
          </a:p>
          <a:p>
            <a:r>
              <a:rPr lang="en-US" sz="9600" dirty="0"/>
              <a:t>2.053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787A96-4D9D-5203-24FC-9B7850AADBCF}"/>
              </a:ext>
            </a:extLst>
          </p:cNvPr>
          <p:cNvSpPr/>
          <p:nvPr/>
        </p:nvSpPr>
        <p:spPr>
          <a:xfrm>
            <a:off x="3945699" y="1166842"/>
            <a:ext cx="2217546" cy="28540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3348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BD1CF8-0D7E-B2CB-1642-47B1F72722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0834456-F918-B016-2B84-699E5F9971CD}"/>
              </a:ext>
            </a:extLst>
          </p:cNvPr>
          <p:cNvSpPr txBox="1"/>
          <p:nvPr/>
        </p:nvSpPr>
        <p:spPr>
          <a:xfrm>
            <a:off x="3173323" y="1166842"/>
            <a:ext cx="52065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3.6233</a:t>
            </a:r>
          </a:p>
          <a:p>
            <a:r>
              <a:rPr lang="en-US" sz="9600" dirty="0"/>
              <a:t>3.623</a:t>
            </a:r>
          </a:p>
          <a:p>
            <a:r>
              <a:rPr lang="en-US" sz="9600" dirty="0"/>
              <a:t>3.7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3CADEC-8CDA-1143-984A-16723D2F05C6}"/>
              </a:ext>
            </a:extLst>
          </p:cNvPr>
          <p:cNvSpPr/>
          <p:nvPr/>
        </p:nvSpPr>
        <p:spPr>
          <a:xfrm>
            <a:off x="6742134" y="1534224"/>
            <a:ext cx="3275556" cy="4008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011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9634F6-EC5D-F28B-C219-95408BF7ED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FDE145-B656-1BEF-C530-5AC6ABBCCC82}"/>
              </a:ext>
            </a:extLst>
          </p:cNvPr>
          <p:cNvSpPr txBox="1"/>
          <p:nvPr/>
        </p:nvSpPr>
        <p:spPr>
          <a:xfrm>
            <a:off x="3173323" y="1166842"/>
            <a:ext cx="52065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3.62330</a:t>
            </a:r>
          </a:p>
          <a:p>
            <a:r>
              <a:rPr lang="en-US" sz="9600" dirty="0"/>
              <a:t>3.623</a:t>
            </a:r>
          </a:p>
          <a:p>
            <a:r>
              <a:rPr lang="en-US" sz="9600" dirty="0"/>
              <a:t>3.7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959B018-3041-B8AF-2427-579C5519F059}"/>
              </a:ext>
            </a:extLst>
          </p:cNvPr>
          <p:cNvSpPr/>
          <p:nvPr/>
        </p:nvSpPr>
        <p:spPr>
          <a:xfrm>
            <a:off x="7897660" y="1534224"/>
            <a:ext cx="3275556" cy="4008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86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DC44CE-4830-E936-B3CD-5F733C697B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0A32E4-4AA0-A85C-2C3D-E3BD89ACD049}"/>
              </a:ext>
            </a:extLst>
          </p:cNvPr>
          <p:cNvSpPr txBox="1"/>
          <p:nvPr/>
        </p:nvSpPr>
        <p:spPr>
          <a:xfrm>
            <a:off x="3173323" y="1166842"/>
            <a:ext cx="52065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2.06</a:t>
            </a:r>
          </a:p>
          <a:p>
            <a:r>
              <a:rPr lang="en-US" sz="9600" dirty="0"/>
              <a:t>2.053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DAE0D2-38F9-7BD2-11D1-27760C8822CE}"/>
              </a:ext>
            </a:extLst>
          </p:cNvPr>
          <p:cNvSpPr/>
          <p:nvPr/>
        </p:nvSpPr>
        <p:spPr>
          <a:xfrm>
            <a:off x="4227534" y="1166842"/>
            <a:ext cx="2217546" cy="28540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19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7F23C3-9C14-DFB2-DBD0-C242338DE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3AA592-F4F7-7A1B-57CA-42AB787EE5D1}"/>
              </a:ext>
            </a:extLst>
          </p:cNvPr>
          <p:cNvSpPr txBox="1"/>
          <p:nvPr/>
        </p:nvSpPr>
        <p:spPr>
          <a:xfrm>
            <a:off x="3173323" y="1166842"/>
            <a:ext cx="52065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2.06</a:t>
            </a:r>
          </a:p>
          <a:p>
            <a:r>
              <a:rPr lang="en-US" sz="9600" dirty="0"/>
              <a:t>2.053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2CF6F9-B2FC-1555-5533-54CE3B2ED41E}"/>
              </a:ext>
            </a:extLst>
          </p:cNvPr>
          <p:cNvSpPr/>
          <p:nvPr/>
        </p:nvSpPr>
        <p:spPr>
          <a:xfrm>
            <a:off x="4835046" y="1166842"/>
            <a:ext cx="2217546" cy="28540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8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D9B0DB-6190-138E-C28F-1AFDDDD71E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CC518EB-B84D-18B0-6059-AF3CB30533BD}"/>
              </a:ext>
            </a:extLst>
          </p:cNvPr>
          <p:cNvSpPr txBox="1"/>
          <p:nvPr/>
        </p:nvSpPr>
        <p:spPr>
          <a:xfrm>
            <a:off x="3173323" y="1166842"/>
            <a:ext cx="52065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2.06</a:t>
            </a:r>
          </a:p>
          <a:p>
            <a:r>
              <a:rPr lang="en-US" sz="9600" dirty="0"/>
              <a:t>2.053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8C98925-F4EA-F3D9-D491-6FECB351F048}"/>
              </a:ext>
            </a:extLst>
          </p:cNvPr>
          <p:cNvSpPr/>
          <p:nvPr/>
        </p:nvSpPr>
        <p:spPr>
          <a:xfrm>
            <a:off x="5455085" y="1166842"/>
            <a:ext cx="2217546" cy="28540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83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553D7E-BA13-42AB-666E-2D1B3E2B3D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C1F452-93F4-2EE6-82FA-B0BECFB39853}"/>
              </a:ext>
            </a:extLst>
          </p:cNvPr>
          <p:cNvSpPr txBox="1"/>
          <p:nvPr/>
        </p:nvSpPr>
        <p:spPr>
          <a:xfrm>
            <a:off x="3173323" y="1166842"/>
            <a:ext cx="52065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2.06</a:t>
            </a:r>
          </a:p>
          <a:p>
            <a:r>
              <a:rPr lang="en-US" sz="9600" dirty="0"/>
              <a:t>2.053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9B11AE4-8621-0E22-E9A4-BC97433A34FA}"/>
              </a:ext>
            </a:extLst>
          </p:cNvPr>
          <p:cNvSpPr/>
          <p:nvPr/>
        </p:nvSpPr>
        <p:spPr>
          <a:xfrm>
            <a:off x="7590773" y="1263329"/>
            <a:ext cx="2217546" cy="28540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79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43D2AC-7ACD-A454-8EE7-E2B7FDF1BC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59D7-9551-E2EB-502A-179372084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1530"/>
            <a:ext cx="10515600" cy="2879116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354D9B"/>
                </a:solidFill>
              </a:rPr>
              <a:t>Can you tell which number is greatest?</a:t>
            </a:r>
          </a:p>
        </p:txBody>
      </p:sp>
    </p:spTree>
    <p:extLst>
      <p:ext uri="{BB962C8B-B14F-4D97-AF65-F5344CB8AC3E}">
        <p14:creationId xmlns:p14="http://schemas.microsoft.com/office/powerpoint/2010/main" val="3705660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EB9BC-8083-5BBE-1551-229918C17B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58E65E-3E32-85A8-5CED-4376645AA6E2}"/>
              </a:ext>
            </a:extLst>
          </p:cNvPr>
          <p:cNvSpPr txBox="1"/>
          <p:nvPr/>
        </p:nvSpPr>
        <p:spPr>
          <a:xfrm>
            <a:off x="3173323" y="1166842"/>
            <a:ext cx="298992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/>
              <a:t>4.02</a:t>
            </a:r>
          </a:p>
          <a:p>
            <a:r>
              <a:rPr lang="en-US" sz="9600" dirty="0"/>
              <a:t>4.20</a:t>
            </a:r>
          </a:p>
          <a:p>
            <a:r>
              <a:rPr lang="en-US" sz="9600" dirty="0"/>
              <a:t>4.202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FBD339-DEA1-22CA-78BE-886E219E047E}"/>
              </a:ext>
            </a:extLst>
          </p:cNvPr>
          <p:cNvSpPr/>
          <p:nvPr/>
        </p:nvSpPr>
        <p:spPr>
          <a:xfrm>
            <a:off x="3945698" y="1484333"/>
            <a:ext cx="2217546" cy="4008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98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121</Words>
  <Application>Microsoft Office PowerPoint</Application>
  <PresentationFormat>Widescreen</PresentationFormat>
  <Paragraphs>72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Comparing Decimals  Prepared by Marilyn Burns for a Lesson Taught to 5th Graders</vt:lpstr>
      <vt:lpstr>Can you tell which number is greater?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Can you tell which number is greatest?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Can you tell which number is greatest?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Can you tell which number is smaller?</vt:lpstr>
      <vt:lpstr>PowerPoint Presentation</vt:lpstr>
      <vt:lpstr>PowerPoint Presentation</vt:lpstr>
      <vt:lpstr>PowerPoint Presentation</vt:lpstr>
      <vt:lpstr>PowerPoint Presentation</vt:lpstr>
      <vt:lpstr>Can you tell which number is smallest?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Marilyn Burns</dc:creator>
  <cp:lastModifiedBy>Marilyn Burns</cp:lastModifiedBy>
  <cp:revision>6</cp:revision>
  <dcterms:created xsi:type="dcterms:W3CDTF">2025-01-30T22:23:09Z</dcterms:created>
  <dcterms:modified xsi:type="dcterms:W3CDTF">2025-02-01T20:18:47Z</dcterms:modified>
</cp:coreProperties>
</file>